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79" r:id="rId8"/>
    <p:sldId id="262" r:id="rId9"/>
    <p:sldId id="280" r:id="rId10"/>
    <p:sldId id="263" r:id="rId11"/>
    <p:sldId id="281" r:id="rId12"/>
    <p:sldId id="264" r:id="rId13"/>
    <p:sldId id="282" r:id="rId14"/>
    <p:sldId id="265" r:id="rId15"/>
    <p:sldId id="266" r:id="rId16"/>
    <p:sldId id="283" r:id="rId17"/>
    <p:sldId id="267" r:id="rId18"/>
    <p:sldId id="284" r:id="rId19"/>
    <p:sldId id="268" r:id="rId20"/>
    <p:sldId id="285" r:id="rId21"/>
    <p:sldId id="269" r:id="rId22"/>
    <p:sldId id="286" r:id="rId23"/>
    <p:sldId id="270" r:id="rId24"/>
    <p:sldId id="287" r:id="rId25"/>
    <p:sldId id="271" r:id="rId26"/>
    <p:sldId id="272" r:id="rId27"/>
    <p:sldId id="288" r:id="rId28"/>
    <p:sldId id="273" r:id="rId29"/>
    <p:sldId id="289" r:id="rId30"/>
    <p:sldId id="274" r:id="rId31"/>
    <p:sldId id="290" r:id="rId32"/>
    <p:sldId id="275" r:id="rId33"/>
    <p:sldId id="291" r:id="rId34"/>
    <p:sldId id="276" r:id="rId35"/>
    <p:sldId id="292" r:id="rId36"/>
    <p:sldId id="277" r:id="rId37"/>
  </p:sldIdLst>
  <p:sldSz cx="18288000" cy="10287000"/>
  <p:notesSz cx="6858000" cy="9144000"/>
  <p:embeddedFontLs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Oswald Bold" charset="0"/>
      <p:regular r:id="rId42"/>
    </p:embeddedFont>
    <p:embeddedFont>
      <p:font typeface="Algerian" pitchFamily="82" charset="0"/>
      <p:regular r:id="rId43"/>
    </p:embeddedFont>
  </p:embeddedFontLst>
  <p:defaultTextStyle>
    <a:defPPr>
      <a:defRPr lang="en-US"/>
    </a:defPPr>
    <a:lvl1pPr marL="0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3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86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78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71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64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57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48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42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-81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5091031" y="55857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14648" y="3000362"/>
            <a:ext cx="10837008" cy="11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b="1" dirty="0" smtClean="0"/>
              <a:t>Jenkins Master-Slave Configuration</a:t>
            </a:r>
            <a:endParaRPr lang="en-US" sz="5400" b="1" spc="693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01586" y="4714872"/>
            <a:ext cx="3000396" cy="317009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US" sz="4000" b="1" dirty="0" err="1" smtClean="0"/>
              <a:t>Jostna</a:t>
            </a:r>
            <a:endParaRPr lang="en-US" sz="4000" b="1" dirty="0" smtClean="0"/>
          </a:p>
          <a:p>
            <a:r>
              <a:rPr lang="en-US" sz="4000" b="1" dirty="0" smtClean="0"/>
              <a:t>Yashwanth</a:t>
            </a:r>
          </a:p>
          <a:p>
            <a:r>
              <a:rPr lang="en-US" sz="4000" b="1" dirty="0" err="1" smtClean="0"/>
              <a:t>Vinay</a:t>
            </a:r>
            <a:endParaRPr lang="en-US" sz="4000" b="1" dirty="0" smtClean="0"/>
          </a:p>
          <a:p>
            <a:r>
              <a:rPr lang="en-US" sz="4000" b="1" dirty="0" err="1" smtClean="0"/>
              <a:t>Ramsai</a:t>
            </a:r>
            <a:endParaRPr lang="en-US" sz="4000" b="1" dirty="0" smtClean="0"/>
          </a:p>
          <a:p>
            <a:r>
              <a:rPr lang="en-US" sz="4000" b="1" dirty="0" smtClean="0"/>
              <a:t>Rajesh</a:t>
            </a:r>
            <a:endParaRPr lang="en-US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9" y="1118884"/>
            <a:ext cx="12471671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9" y="7962248"/>
            <a:ext cx="4876482" cy="516425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t="-86495"/>
            </a:stretch>
          </a:blipFill>
        </p:spPr>
      </p:sp>
      <p:sp>
        <p:nvSpPr>
          <p:cNvPr id="9" name="Freeform 9"/>
          <p:cNvSpPr/>
          <p:nvPr/>
        </p:nvSpPr>
        <p:spPr>
          <a:xfrm rot="3407869">
            <a:off x="-4696948" y="10150459"/>
            <a:ext cx="12471671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00002" y="357154"/>
            <a:ext cx="12615890" cy="1285884"/>
          </a:xfrm>
        </p:spPr>
        <p:txBody>
          <a:bodyPr>
            <a:noAutofit/>
          </a:bodyPr>
          <a:lstStyle/>
          <a:p>
            <a:r>
              <a:rPr lang="en-IN" sz="5400" b="1" dirty="0" smtClean="0"/>
              <a:t>Launch tomcat (Slave-4) </a:t>
            </a:r>
            <a:endParaRPr lang="en-US" sz="5400" b="1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714316" y="1785914"/>
            <a:ext cx="14359038" cy="6715172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8000" dirty="0" smtClean="0"/>
              <a:t>Launch an EC2 Instances and give name as slave4.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0" dirty="0" smtClean="0"/>
              <a:t>Now connect Slave4 to local then install java.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8000" dirty="0" smtClean="0"/>
              <a:t>Now give private keys from master server.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8000" dirty="0" smtClean="0"/>
              <a:t>create a node for slave4 server in </a:t>
            </a:r>
            <a:r>
              <a:rPr lang="en-IN" sz="8000" dirty="0" err="1" smtClean="0"/>
              <a:t>jenkins</a:t>
            </a:r>
            <a:r>
              <a:rPr lang="en-IN" sz="80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8000" dirty="0" smtClean="0"/>
              <a:t>create a job and give slave4 label.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8000" dirty="0" smtClean="0"/>
              <a:t>Now install Tomcat from Google and then start the Tomcat.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0" dirty="0" smtClean="0"/>
              <a:t>Now copy the slave4 Public IP along with port 8080 and past it on Google browser.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8000" dirty="0" smtClean="0"/>
              <a:t>The Tomcat was hosted successfully.</a:t>
            </a:r>
            <a:endParaRPr lang="en-US" sz="8000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44" y="1071534"/>
            <a:ext cx="7000924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29752" y="1000096"/>
            <a:ext cx="7215238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44" y="5715004"/>
            <a:ext cx="700092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01190" y="5715004"/>
            <a:ext cx="7215238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3" y="285716"/>
            <a:ext cx="16102066" cy="1428760"/>
          </a:xfrm>
        </p:spPr>
        <p:txBody>
          <a:bodyPr>
            <a:normAutofit/>
          </a:bodyPr>
          <a:lstStyle/>
          <a:p>
            <a:r>
              <a:rPr lang="en-IN" sz="5400" b="1" dirty="0" smtClean="0"/>
              <a:t>Deploy Static application in </a:t>
            </a:r>
            <a:r>
              <a:rPr lang="en-IN" sz="5400" b="1" dirty="0" err="1" smtClean="0"/>
              <a:t>httpd</a:t>
            </a:r>
            <a:r>
              <a:rPr lang="en-IN" sz="5400" b="1" dirty="0" smtClean="0"/>
              <a:t> web servers (Slave-5</a:t>
            </a:r>
            <a:r>
              <a:rPr lang="en-IN" sz="5400" b="1" dirty="0" smtClean="0"/>
              <a:t>)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14476"/>
            <a:ext cx="16273521" cy="857252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Launch an EC2 Instances and give name as slave5.</a:t>
            </a:r>
          </a:p>
          <a:p>
            <a:pPr lvl="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Now connect Slave5 to local then install java.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Now give private keys from master server.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create a node for slave5 server in </a:t>
            </a:r>
            <a:r>
              <a:rPr lang="en-IN" dirty="0" err="1" smtClean="0">
                <a:solidFill>
                  <a:schemeClr val="tx1"/>
                </a:solidFill>
              </a:rPr>
              <a:t>jenkins</a:t>
            </a:r>
            <a:r>
              <a:rPr lang="en-IN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create a job and give slave5 label.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Clone the static </a:t>
            </a:r>
            <a:r>
              <a:rPr lang="en-IN" dirty="0" err="1" smtClean="0">
                <a:solidFill>
                  <a:schemeClr val="tx1"/>
                </a:solidFill>
              </a:rPr>
              <a:t>ecomm</a:t>
            </a:r>
            <a:r>
              <a:rPr lang="en-IN" dirty="0" smtClean="0">
                <a:solidFill>
                  <a:schemeClr val="tx1"/>
                </a:solidFill>
              </a:rPr>
              <a:t> application.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Now install </a:t>
            </a:r>
            <a:r>
              <a:rPr lang="en-IN" dirty="0" err="1" smtClean="0">
                <a:solidFill>
                  <a:schemeClr val="tx1"/>
                </a:solidFill>
              </a:rPr>
              <a:t>httpd</a:t>
            </a:r>
            <a:r>
              <a:rPr lang="en-IN" dirty="0" smtClean="0">
                <a:solidFill>
                  <a:schemeClr val="tx1"/>
                </a:solidFill>
              </a:rPr>
              <a:t> and then start and enable in </a:t>
            </a:r>
            <a:r>
              <a:rPr lang="en-IN" dirty="0" err="1" smtClean="0">
                <a:solidFill>
                  <a:schemeClr val="tx1"/>
                </a:solidFill>
              </a:rPr>
              <a:t>jenkins</a:t>
            </a:r>
            <a:r>
              <a:rPr lang="en-IN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Set the path (/</a:t>
            </a:r>
            <a:r>
              <a:rPr lang="en-IN" dirty="0" err="1" smtClean="0">
                <a:solidFill>
                  <a:schemeClr val="tx1"/>
                </a:solidFill>
              </a:rPr>
              <a:t>var</a:t>
            </a:r>
            <a:r>
              <a:rPr lang="en-IN" dirty="0" smtClean="0">
                <a:solidFill>
                  <a:schemeClr val="tx1"/>
                </a:solidFill>
              </a:rPr>
              <a:t>/www/html/).</a:t>
            </a:r>
          </a:p>
          <a:p>
            <a:pPr lvl="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Now copy the slave5 Public IP and past it on Google browser.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The </a:t>
            </a:r>
            <a:r>
              <a:rPr lang="en-IN" dirty="0" err="1" smtClean="0">
                <a:solidFill>
                  <a:schemeClr val="tx1"/>
                </a:solidFill>
              </a:rPr>
              <a:t>ecomm</a:t>
            </a:r>
            <a:r>
              <a:rPr lang="en-IN" dirty="0" smtClean="0">
                <a:solidFill>
                  <a:schemeClr val="tx1"/>
                </a:solidFill>
              </a:rPr>
              <a:t> web application was hosted successfully.</a:t>
            </a: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30" y="1000096"/>
            <a:ext cx="764386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15438" y="1071534"/>
            <a:ext cx="750099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192" y="5357814"/>
            <a:ext cx="7715304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15438" y="5357814"/>
            <a:ext cx="750099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4687592" cy="1143000"/>
          </a:xfrm>
        </p:spPr>
        <p:txBody>
          <a:bodyPr>
            <a:normAutofit/>
          </a:bodyPr>
          <a:lstStyle/>
          <a:p>
            <a:r>
              <a:rPr lang="en-IN" sz="5400" b="1" dirty="0" smtClean="0"/>
              <a:t>Method-2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30" y="1928790"/>
            <a:ext cx="12501650" cy="671517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IN" b="1" dirty="0" smtClean="0"/>
              <a:t>Create one master and five slave nodes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IN" dirty="0" smtClean="0"/>
              <a:t>launch an master server with the Jenkins port 8080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install java and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en-IN" dirty="0" smtClean="0"/>
          </a:p>
          <a:p>
            <a:pPr lvl="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install Jenkins then start and enable the Jenkins.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Ø"/>
            </a:pPr>
            <a:r>
              <a:rPr lang="en-IN" dirty="0" smtClean="0"/>
              <a:t>Generate keys with the command </a:t>
            </a:r>
            <a:r>
              <a:rPr lang="en-IN" dirty="0" err="1" smtClean="0"/>
              <a:t>ssh-keygen</a:t>
            </a:r>
            <a:r>
              <a:rPr lang="en-IN" dirty="0" smtClean="0"/>
              <a:t>.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Ø"/>
            </a:pPr>
            <a:r>
              <a:rPr lang="en-IN" dirty="0" smtClean="0"/>
              <a:t>Launch </a:t>
            </a:r>
            <a:r>
              <a:rPr lang="en-IN" dirty="0" err="1" smtClean="0"/>
              <a:t>jenkins</a:t>
            </a:r>
            <a:r>
              <a:rPr lang="en-IN" dirty="0" smtClean="0"/>
              <a:t> page.</a:t>
            </a:r>
            <a:endParaRPr lang="en-US" dirty="0" smtClean="0"/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72892" y="357154"/>
            <a:ext cx="5731510" cy="322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72892" y="3571864"/>
            <a:ext cx="5731510" cy="322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01454" y="6786574"/>
            <a:ext cx="5731510" cy="322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688" y="285717"/>
            <a:ext cx="17716624" cy="1571635"/>
          </a:xfrm>
        </p:spPr>
        <p:txBody>
          <a:bodyPr>
            <a:normAutofit/>
          </a:bodyPr>
          <a:lstStyle/>
          <a:p>
            <a:r>
              <a:rPr lang="en-IN" sz="5400" b="1" dirty="0" smtClean="0"/>
              <a:t>Deploy python web applications through manually (Slave-1)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506" y="1785914"/>
            <a:ext cx="16430740" cy="850108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Launch an EC2 Instances and give name as </a:t>
            </a:r>
            <a:r>
              <a:rPr lang="en-IN" dirty="0" smtClean="0">
                <a:solidFill>
                  <a:schemeClr val="tx1"/>
                </a:solidFill>
              </a:rPr>
              <a:t>slave1.</a:t>
            </a:r>
            <a:endParaRPr lang="en-IN" dirty="0" smtClean="0">
              <a:solidFill>
                <a:schemeClr val="tx1"/>
              </a:solidFill>
            </a:endParaRPr>
          </a:p>
          <a:p>
            <a:pPr lvl="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Now connect Slave1 to local then install java.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Now give private keys from master server.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create a node for slave1 server in </a:t>
            </a:r>
            <a:r>
              <a:rPr lang="en-IN" dirty="0" err="1" smtClean="0">
                <a:solidFill>
                  <a:schemeClr val="tx1"/>
                </a:solidFill>
              </a:rPr>
              <a:t>jenkins</a:t>
            </a:r>
            <a:r>
              <a:rPr lang="en-IN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create a job and give slave1 label.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Clone the python application from </a:t>
            </a:r>
            <a:r>
              <a:rPr lang="en-IN" dirty="0" err="1" smtClean="0">
                <a:solidFill>
                  <a:schemeClr val="tx1"/>
                </a:solidFill>
              </a:rPr>
              <a:t>github</a:t>
            </a:r>
            <a:r>
              <a:rPr lang="en-IN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Now install python3 and pip3 requirements manually.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Run the python application with the command screen –m –d python3 app.py.</a:t>
            </a:r>
          </a:p>
          <a:p>
            <a:pPr lvl="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Now copy the slave1 Public IP and past it on Google browser.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The python application was hosted successfully.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20" y="1142972"/>
            <a:ext cx="714380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72562" y="1071534"/>
            <a:ext cx="721523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20" y="5572128"/>
            <a:ext cx="707236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0" y="5572128"/>
            <a:ext cx="721523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71469"/>
            <a:ext cx="17030760" cy="1571635"/>
          </a:xfrm>
        </p:spPr>
        <p:txBody>
          <a:bodyPr>
            <a:normAutofit fontScale="90000"/>
          </a:bodyPr>
          <a:lstStyle/>
          <a:p>
            <a:r>
              <a:rPr lang="en-IN" sz="5400" b="1" dirty="0" smtClean="0"/>
              <a:t>Deploy python web applications through bash script (Slave-2)</a:t>
            </a:r>
            <a:r>
              <a:rPr lang="en-US" sz="5400" dirty="0" smtClean="0"/>
              <a:t/>
            </a:r>
            <a:br>
              <a:rPr lang="en-US" sz="5400" dirty="0" smtClean="0"/>
            </a:b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71600"/>
            <a:ext cx="16344960" cy="8286808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Launch an EC2 Instances and give name as slave2.</a:t>
            </a:r>
          </a:p>
          <a:p>
            <a:pPr lvl="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12800" dirty="0" smtClean="0">
                <a:solidFill>
                  <a:schemeClr val="tx1"/>
                </a:solidFill>
              </a:rPr>
              <a:t>Now connect Slave2 to local then install java.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Now give private keys from master server. 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create a node for slave2 server in </a:t>
            </a:r>
            <a:r>
              <a:rPr lang="en-IN" sz="12800" dirty="0" err="1" smtClean="0">
                <a:solidFill>
                  <a:schemeClr val="tx1"/>
                </a:solidFill>
              </a:rPr>
              <a:t>jenkins</a:t>
            </a:r>
            <a:r>
              <a:rPr lang="en-IN" sz="12800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create a job and give slave2 label.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Clone the python application from </a:t>
            </a:r>
            <a:r>
              <a:rPr lang="en-IN" sz="12800" dirty="0" err="1" smtClean="0">
                <a:solidFill>
                  <a:schemeClr val="tx1"/>
                </a:solidFill>
              </a:rPr>
              <a:t>github</a:t>
            </a:r>
            <a:r>
              <a:rPr lang="en-IN" sz="12800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Now install python3 and pip3 requirements in </a:t>
            </a:r>
            <a:r>
              <a:rPr lang="en-IN" sz="12800" dirty="0" err="1" smtClean="0">
                <a:solidFill>
                  <a:schemeClr val="tx1"/>
                </a:solidFill>
              </a:rPr>
              <a:t>jenkins</a:t>
            </a:r>
            <a:r>
              <a:rPr lang="en-IN" sz="12800" dirty="0" smtClean="0">
                <a:solidFill>
                  <a:schemeClr val="tx1"/>
                </a:solidFill>
              </a:rPr>
              <a:t> execute shell.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Run the python application with the command screen –m –d python3 app.py in </a:t>
            </a:r>
            <a:r>
              <a:rPr lang="en-IN" sz="12800" dirty="0" err="1" smtClean="0">
                <a:solidFill>
                  <a:schemeClr val="tx1"/>
                </a:solidFill>
              </a:rPr>
              <a:t>jenkins</a:t>
            </a:r>
            <a:r>
              <a:rPr lang="en-IN" sz="12800" dirty="0" smtClean="0">
                <a:solidFill>
                  <a:schemeClr val="tx1"/>
                </a:solidFill>
              </a:rPr>
              <a:t>.</a:t>
            </a:r>
          </a:p>
          <a:p>
            <a:pPr lvl="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12800" dirty="0" smtClean="0">
                <a:solidFill>
                  <a:schemeClr val="tx1"/>
                </a:solidFill>
              </a:rPr>
              <a:t>Now copy the slave2 Public IP and past it on Google browser.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The python application was hosted successfully.</a:t>
            </a:r>
            <a:endParaRPr lang="en-US" sz="12800" dirty="0" smtClean="0">
              <a:solidFill>
                <a:schemeClr val="tx1"/>
              </a:solidFill>
            </a:endParaRPr>
          </a:p>
          <a:p>
            <a:endParaRPr 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44" y="1071534"/>
            <a:ext cx="7429552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29818" y="1000096"/>
            <a:ext cx="728667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382" y="5429252"/>
            <a:ext cx="7215238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58380" y="5357814"/>
            <a:ext cx="714380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688" y="1"/>
            <a:ext cx="17359434" cy="1357285"/>
          </a:xfrm>
        </p:spPr>
        <p:txBody>
          <a:bodyPr>
            <a:noAutofit/>
          </a:bodyPr>
          <a:lstStyle/>
          <a:p>
            <a:r>
              <a:rPr lang="en-IN" sz="5400" b="1" dirty="0" smtClean="0"/>
              <a:t>Deploy python web applications through </a:t>
            </a:r>
            <a:r>
              <a:rPr lang="en-IN" sz="5400" b="1" dirty="0" err="1" smtClean="0"/>
              <a:t>terraform</a:t>
            </a:r>
            <a:r>
              <a:rPr lang="en-IN" sz="5400" b="1" dirty="0" smtClean="0"/>
              <a:t> (Slave-3) 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068" y="1142972"/>
            <a:ext cx="16573616" cy="914402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 smtClean="0">
                <a:solidFill>
                  <a:schemeClr val="tx1"/>
                </a:solidFill>
              </a:rPr>
              <a:t>Launch an EC2 Instances and give name as slave3.</a:t>
            </a:r>
          </a:p>
          <a:p>
            <a:pPr lvl="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</a:rPr>
              <a:t>Now connect Slave3 to local then install java.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 smtClean="0">
                <a:solidFill>
                  <a:schemeClr val="tx1"/>
                </a:solidFill>
              </a:rPr>
              <a:t>Now give private keys from master server.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 smtClean="0">
                <a:solidFill>
                  <a:schemeClr val="tx1"/>
                </a:solidFill>
              </a:rPr>
              <a:t>create a node for slave3 server in </a:t>
            </a:r>
            <a:r>
              <a:rPr lang="en-IN" sz="2800" dirty="0" err="1" smtClean="0">
                <a:solidFill>
                  <a:schemeClr val="tx1"/>
                </a:solidFill>
              </a:rPr>
              <a:t>jenkins</a:t>
            </a:r>
            <a:r>
              <a:rPr lang="en-IN" sz="2800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 smtClean="0">
                <a:solidFill>
                  <a:schemeClr val="tx1"/>
                </a:solidFill>
              </a:rPr>
              <a:t>create a job and give slave3 label.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 smtClean="0">
                <a:solidFill>
                  <a:schemeClr val="tx1"/>
                </a:solidFill>
              </a:rPr>
              <a:t>Clone the </a:t>
            </a:r>
            <a:r>
              <a:rPr lang="en-IN" sz="2800" dirty="0" err="1" smtClean="0">
                <a:solidFill>
                  <a:schemeClr val="tx1"/>
                </a:solidFill>
              </a:rPr>
              <a:t>terraform</a:t>
            </a:r>
            <a:r>
              <a:rPr lang="en-IN" sz="2800" dirty="0" smtClean="0">
                <a:solidFill>
                  <a:schemeClr val="tx1"/>
                </a:solidFill>
              </a:rPr>
              <a:t> script from </a:t>
            </a:r>
            <a:r>
              <a:rPr lang="en-IN" sz="2800" dirty="0" err="1" smtClean="0">
                <a:solidFill>
                  <a:schemeClr val="tx1"/>
                </a:solidFill>
              </a:rPr>
              <a:t>github</a:t>
            </a:r>
            <a:r>
              <a:rPr lang="en-IN" sz="2800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 smtClean="0">
                <a:solidFill>
                  <a:schemeClr val="tx1"/>
                </a:solidFill>
              </a:rPr>
              <a:t>Give IAM credentials to </a:t>
            </a:r>
            <a:r>
              <a:rPr lang="en-IN" sz="2800" dirty="0" err="1" smtClean="0">
                <a:solidFill>
                  <a:schemeClr val="tx1"/>
                </a:solidFill>
              </a:rPr>
              <a:t>jenkins</a:t>
            </a:r>
            <a:r>
              <a:rPr lang="en-IN" sz="2800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 smtClean="0">
                <a:solidFill>
                  <a:schemeClr val="tx1"/>
                </a:solidFill>
              </a:rPr>
              <a:t>Now install </a:t>
            </a:r>
            <a:r>
              <a:rPr lang="en-IN" sz="2800" dirty="0" err="1" smtClean="0">
                <a:solidFill>
                  <a:schemeClr val="tx1"/>
                </a:solidFill>
              </a:rPr>
              <a:t>terraform</a:t>
            </a:r>
            <a:r>
              <a:rPr lang="en-IN" sz="2800" dirty="0" smtClean="0">
                <a:solidFill>
                  <a:schemeClr val="tx1"/>
                </a:solidFill>
              </a:rPr>
              <a:t> in </a:t>
            </a:r>
            <a:r>
              <a:rPr lang="en-IN" sz="2800" dirty="0" err="1" smtClean="0">
                <a:solidFill>
                  <a:schemeClr val="tx1"/>
                </a:solidFill>
              </a:rPr>
              <a:t>jenkins</a:t>
            </a:r>
            <a:r>
              <a:rPr lang="en-IN" sz="2800" dirty="0" smtClean="0">
                <a:solidFill>
                  <a:schemeClr val="tx1"/>
                </a:solidFill>
              </a:rPr>
              <a:t> execute shell</a:t>
            </a:r>
            <a:r>
              <a:rPr lang="en-IN" sz="2800" dirty="0" smtClean="0">
                <a:solidFill>
                  <a:schemeClr val="tx1"/>
                </a:solidFill>
              </a:rPr>
              <a:t>. Run the </a:t>
            </a:r>
            <a:r>
              <a:rPr lang="en-IN" sz="2800" dirty="0" err="1" smtClean="0">
                <a:solidFill>
                  <a:schemeClr val="tx1"/>
                </a:solidFill>
              </a:rPr>
              <a:t>terraform</a:t>
            </a:r>
            <a:r>
              <a:rPr lang="en-IN" sz="2800" dirty="0" smtClean="0">
                <a:solidFill>
                  <a:schemeClr val="tx1"/>
                </a:solidFill>
              </a:rPr>
              <a:t> script with </a:t>
            </a:r>
            <a:r>
              <a:rPr lang="en-IN" sz="2800" dirty="0" err="1" smtClean="0">
                <a:solidFill>
                  <a:schemeClr val="tx1"/>
                </a:solidFill>
              </a:rPr>
              <a:t>terraform</a:t>
            </a:r>
            <a:r>
              <a:rPr lang="en-IN" sz="2800" dirty="0" smtClean="0">
                <a:solidFill>
                  <a:schemeClr val="tx1"/>
                </a:solidFill>
              </a:rPr>
              <a:t> commands</a:t>
            </a:r>
            <a:r>
              <a:rPr lang="en-IN" sz="2800" dirty="0" smtClean="0">
                <a:solidFill>
                  <a:schemeClr val="tx1"/>
                </a:solidFill>
              </a:rPr>
              <a:t>.</a:t>
            </a:r>
            <a:endParaRPr lang="en-IN" sz="2800" dirty="0" smtClean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 smtClean="0">
                <a:solidFill>
                  <a:schemeClr val="tx1"/>
                </a:solidFill>
              </a:rPr>
              <a:t>Run the </a:t>
            </a:r>
            <a:r>
              <a:rPr lang="en-IN" sz="2800" dirty="0" err="1" smtClean="0">
                <a:solidFill>
                  <a:schemeClr val="tx1"/>
                </a:solidFill>
              </a:rPr>
              <a:t>terraform</a:t>
            </a:r>
            <a:r>
              <a:rPr lang="en-IN" sz="2800" dirty="0" smtClean="0">
                <a:solidFill>
                  <a:schemeClr val="tx1"/>
                </a:solidFill>
              </a:rPr>
              <a:t> script with </a:t>
            </a:r>
            <a:r>
              <a:rPr lang="en-IN" sz="2800" dirty="0" err="1" smtClean="0">
                <a:solidFill>
                  <a:schemeClr val="tx1"/>
                </a:solidFill>
              </a:rPr>
              <a:t>terraform</a:t>
            </a:r>
            <a:r>
              <a:rPr lang="en-IN" sz="2800" dirty="0" smtClean="0">
                <a:solidFill>
                  <a:schemeClr val="tx1"/>
                </a:solidFill>
              </a:rPr>
              <a:t> commands.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 smtClean="0">
                <a:solidFill>
                  <a:schemeClr val="tx1"/>
                </a:solidFill>
              </a:rPr>
              <a:t>The </a:t>
            </a:r>
            <a:r>
              <a:rPr lang="en-IN" sz="2800" dirty="0" err="1" smtClean="0">
                <a:solidFill>
                  <a:schemeClr val="tx1"/>
                </a:solidFill>
              </a:rPr>
              <a:t>terraform</a:t>
            </a:r>
            <a:r>
              <a:rPr lang="en-IN" sz="2800" dirty="0" smtClean="0">
                <a:solidFill>
                  <a:schemeClr val="tx1"/>
                </a:solidFill>
              </a:rPr>
              <a:t> resources was created.</a:t>
            </a:r>
            <a:endParaRPr lang="en-IN" sz="2800" dirty="0" smtClean="0">
              <a:solidFill>
                <a:schemeClr val="tx1"/>
              </a:solidFill>
            </a:endParaRPr>
          </a:p>
          <a:p>
            <a:pPr lvl="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</a:rPr>
              <a:t>Now copy the slave3 Public IP and past it on Google browser.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 smtClean="0">
                <a:solidFill>
                  <a:schemeClr val="tx1"/>
                </a:solidFill>
              </a:rPr>
              <a:t>The python application was hosted successfully.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3" y="55857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16048">
            <a:off x="12243488" y="-1005304"/>
            <a:ext cx="10749464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830072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Introduction</a:t>
            </a:r>
            <a:endParaRPr lang="en-US" sz="5400" b="1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57200" y="1928790"/>
            <a:ext cx="13544584" cy="628654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smtClean="0"/>
              <a:t>Project objectives</a:t>
            </a:r>
          </a:p>
          <a:p>
            <a:pPr>
              <a:buNone/>
            </a:pPr>
            <a:endParaRPr lang="en-US" dirty="0" smtClean="0"/>
          </a:p>
          <a:p>
            <a:pPr lvl="1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3200" dirty="0" smtClean="0"/>
              <a:t>Master-slave setup.</a:t>
            </a:r>
          </a:p>
          <a:p>
            <a:pPr lvl="1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3200" dirty="0" smtClean="0"/>
              <a:t>Deployment of </a:t>
            </a:r>
            <a:r>
              <a:rPr lang="en-US" sz="3200" dirty="0" smtClean="0"/>
              <a:t>python, java, </a:t>
            </a:r>
            <a:r>
              <a:rPr lang="en-US" sz="3200" dirty="0" err="1" smtClean="0"/>
              <a:t>wordpress</a:t>
            </a:r>
            <a:r>
              <a:rPr lang="en-US" sz="3200" dirty="0" smtClean="0"/>
              <a:t> applications </a:t>
            </a:r>
            <a:r>
              <a:rPr lang="en-US" sz="3200" dirty="0" smtClean="0"/>
              <a:t>via multiple methods.</a:t>
            </a:r>
          </a:p>
          <a:p>
            <a:pPr lvl="1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3200" dirty="0" smtClean="0"/>
              <a:t>Team </a:t>
            </a:r>
            <a:r>
              <a:rPr lang="en-US" sz="3200" dirty="0" smtClean="0"/>
              <a:t>collaboration work.</a:t>
            </a:r>
            <a:endParaRPr lang="en-US" sz="3200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02" y="785782"/>
            <a:ext cx="5732229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18" y="642906"/>
            <a:ext cx="573151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87272" y="642906"/>
            <a:ext cx="573151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794" y="4571996"/>
            <a:ext cx="573151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02" y="4643434"/>
            <a:ext cx="573151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556490" y="4571996"/>
            <a:ext cx="573151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045046" cy="1143000"/>
          </a:xfrm>
        </p:spPr>
        <p:txBody>
          <a:bodyPr>
            <a:noAutofit/>
          </a:bodyPr>
          <a:lstStyle/>
          <a:p>
            <a:r>
              <a:rPr lang="en-IN" sz="5400" b="1" dirty="0" smtClean="0"/>
              <a:t>Deploy Java-based application through manually (Slave-4)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3901774" cy="8043894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IN" sz="8000" dirty="0" smtClean="0"/>
              <a:t>Launch an EC2 Instances and give name as slave4.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 smtClean="0"/>
              <a:t>Now connect Slave4 to local then install java.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IN" sz="8000" dirty="0" smtClean="0"/>
              <a:t>Now give private keys from master server. 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IN" sz="8000" dirty="0" smtClean="0"/>
              <a:t>create a node for slave4 server in </a:t>
            </a:r>
            <a:r>
              <a:rPr lang="en-IN" sz="8000" dirty="0" err="1" smtClean="0"/>
              <a:t>jenkins</a:t>
            </a:r>
            <a:r>
              <a:rPr lang="en-IN" sz="8000" dirty="0" smtClean="0"/>
              <a:t>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IN" sz="8000" dirty="0" smtClean="0"/>
              <a:t>create a job and give slave4 label.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IN" sz="8000" dirty="0" smtClean="0"/>
              <a:t>Clone the java application from </a:t>
            </a:r>
            <a:r>
              <a:rPr lang="en-IN" sz="8000" dirty="0" err="1" smtClean="0"/>
              <a:t>github</a:t>
            </a:r>
            <a:r>
              <a:rPr lang="en-IN" sz="8000" dirty="0" smtClean="0"/>
              <a:t>.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 smtClean="0"/>
              <a:t>Create another job Install maven </a:t>
            </a:r>
            <a:r>
              <a:rPr lang="en-US" sz="8000" dirty="0" err="1" smtClean="0"/>
              <a:t>plugin</a:t>
            </a:r>
            <a:r>
              <a:rPr lang="en-US" sz="8000" dirty="0" smtClean="0"/>
              <a:t> and make some configuration.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 smtClean="0"/>
              <a:t>Launch another instance then install </a:t>
            </a:r>
            <a:r>
              <a:rPr lang="en-US" sz="8000" dirty="0" err="1" smtClean="0"/>
              <a:t>sonarqubes</a:t>
            </a:r>
            <a:r>
              <a:rPr lang="en-US" sz="8000" dirty="0" smtClean="0"/>
              <a:t> then connect to </a:t>
            </a:r>
            <a:r>
              <a:rPr lang="en-US" sz="8000" dirty="0" err="1" smtClean="0"/>
              <a:t>jenkins</a:t>
            </a:r>
            <a:r>
              <a:rPr lang="en-US" sz="8000" dirty="0" smtClean="0"/>
              <a:t> with some configurations in another job.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 smtClean="0"/>
              <a:t>Create </a:t>
            </a:r>
            <a:r>
              <a:rPr lang="en-US" sz="8000" dirty="0" err="1" smtClean="0"/>
              <a:t>anthoer</a:t>
            </a:r>
            <a:r>
              <a:rPr lang="en-US" sz="8000" dirty="0" smtClean="0"/>
              <a:t> job and install deploy to </a:t>
            </a:r>
            <a:r>
              <a:rPr lang="en-US" sz="8000" dirty="0" err="1" smtClean="0"/>
              <a:t>continar</a:t>
            </a:r>
            <a:r>
              <a:rPr lang="en-US" sz="8000" dirty="0" smtClean="0"/>
              <a:t> </a:t>
            </a:r>
            <a:r>
              <a:rPr lang="en-US" sz="8000" dirty="0" err="1" smtClean="0"/>
              <a:t>plugin</a:t>
            </a:r>
            <a:r>
              <a:rPr lang="en-US" sz="8000" dirty="0" smtClean="0"/>
              <a:t> and make some configurations.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 smtClean="0"/>
              <a:t>Create pipeline with these 4 jobs and add build periodically, poll </a:t>
            </a:r>
            <a:r>
              <a:rPr lang="en-US" sz="8000" dirty="0" err="1" smtClean="0"/>
              <a:t>scm</a:t>
            </a:r>
            <a:r>
              <a:rPr lang="en-US" sz="8000" dirty="0" smtClean="0"/>
              <a:t>, </a:t>
            </a:r>
            <a:r>
              <a:rPr lang="en-US" sz="8000" dirty="0" err="1" smtClean="0"/>
              <a:t>webhooks</a:t>
            </a:r>
            <a:r>
              <a:rPr lang="en-US" sz="8000" dirty="0" smtClean="0"/>
              <a:t>.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8000" dirty="0" smtClean="0"/>
              <a:t>Now copy the slave4 Public IP and past it on Google browser.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IN" sz="8000" dirty="0" smtClean="0"/>
              <a:t>The java application was hosted successfully.</a:t>
            </a:r>
            <a:endParaRPr lang="en-US" sz="80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02" y="642906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18" y="642906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15834" y="642906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64" y="4286244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86480" y="4286244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215834" y="4286244"/>
            <a:ext cx="5731510" cy="322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30"/>
            <a:ext cx="17830800" cy="917608"/>
          </a:xfrm>
        </p:spPr>
        <p:txBody>
          <a:bodyPr>
            <a:noAutofit/>
          </a:bodyPr>
          <a:lstStyle/>
          <a:p>
            <a:r>
              <a:rPr lang="en-IN" sz="5400" b="1" dirty="0" smtClean="0"/>
              <a:t>Deploy Java-based application through bash script (execute shell) (Slave-5).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0228"/>
            <a:ext cx="14473278" cy="73581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500" dirty="0" smtClean="0"/>
              <a:t>Launch an EC2 Instances and give name as slave5.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500" dirty="0" smtClean="0"/>
              <a:t>Now connect Slave5 to local then install java.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500" dirty="0" smtClean="0"/>
              <a:t>Now give private keys from master server.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500" dirty="0" smtClean="0"/>
              <a:t>create a node for slave5 server in </a:t>
            </a:r>
            <a:r>
              <a:rPr lang="en-IN" sz="3500" dirty="0" err="1" smtClean="0"/>
              <a:t>jenkins</a:t>
            </a:r>
            <a:r>
              <a:rPr lang="en-IN" sz="35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500" dirty="0" smtClean="0"/>
              <a:t>create a job and give slave5 label.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500" dirty="0" smtClean="0"/>
              <a:t>Clone the java application from </a:t>
            </a:r>
            <a:r>
              <a:rPr lang="en-IN" sz="3500" dirty="0" err="1" smtClean="0"/>
              <a:t>github</a:t>
            </a:r>
            <a:r>
              <a:rPr lang="en-IN" sz="35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500" dirty="0" smtClean="0"/>
              <a:t>install tomcat and maven to run the java calculator in </a:t>
            </a:r>
            <a:r>
              <a:rPr lang="en-IN" sz="3500" dirty="0" err="1" smtClean="0"/>
              <a:t>jenkins</a:t>
            </a:r>
            <a:r>
              <a:rPr lang="en-IN" sz="3500" dirty="0" smtClean="0"/>
              <a:t> </a:t>
            </a:r>
            <a:r>
              <a:rPr lang="en-IN" sz="3500" dirty="0" err="1" smtClean="0"/>
              <a:t>execut</a:t>
            </a:r>
            <a:r>
              <a:rPr lang="en-IN" sz="3500" dirty="0" smtClean="0"/>
              <a:t> shell.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500" dirty="0" smtClean="0"/>
              <a:t>Make some configurations manually.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500" dirty="0" smtClean="0"/>
              <a:t>Now copy the slave5 Public IP and past it on Google browser.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500" dirty="0" smtClean="0"/>
              <a:t>The java application was hosted successfully.</a:t>
            </a:r>
            <a:endParaRPr lang="en-US" sz="35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58" y="1071534"/>
            <a:ext cx="671517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29818" y="1071534"/>
            <a:ext cx="692948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58" y="5429252"/>
            <a:ext cx="6572296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15504" y="5429252"/>
            <a:ext cx="6858048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3687460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Method-3 (group project)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4687592" cy="6329382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IN" b="1" dirty="0" smtClean="0"/>
              <a:t>Rajesh Create master.</a:t>
            </a:r>
            <a:endParaRPr lang="en-IN" b="1" dirty="0" smtClean="0"/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IN" dirty="0" smtClean="0"/>
              <a:t>launch an master server with the Jenkins port 8080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install java and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en-IN" dirty="0" smtClean="0"/>
          </a:p>
          <a:p>
            <a:pPr lvl="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install Jenkins then start and enable the Jenkins.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Ø"/>
            </a:pPr>
            <a:r>
              <a:rPr lang="en-IN" dirty="0" smtClean="0"/>
              <a:t>Generate keys with the command </a:t>
            </a:r>
            <a:r>
              <a:rPr lang="en-IN" dirty="0" err="1" smtClean="0"/>
              <a:t>ssh-keygen</a:t>
            </a:r>
            <a:r>
              <a:rPr lang="en-IN" dirty="0" smtClean="0"/>
              <a:t>.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Ø"/>
            </a:pPr>
            <a:r>
              <a:rPr lang="en-IN" dirty="0" smtClean="0"/>
              <a:t>Launch </a:t>
            </a:r>
            <a:r>
              <a:rPr lang="en-IN" dirty="0" err="1" smtClean="0"/>
              <a:t>jenkins</a:t>
            </a:r>
            <a:r>
              <a:rPr lang="en-IN" dirty="0" smtClean="0"/>
              <a:t> page.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4264" y="3286112"/>
            <a:ext cx="5731510" cy="32238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6544980" cy="1857352"/>
          </a:xfrm>
        </p:spPr>
        <p:txBody>
          <a:bodyPr>
            <a:normAutofit/>
          </a:bodyPr>
          <a:lstStyle/>
          <a:p>
            <a:r>
              <a:rPr lang="en-IN" sz="5400" b="1" dirty="0" smtClean="0"/>
              <a:t>Rajesh deploy word press with bash </a:t>
            </a:r>
            <a:r>
              <a:rPr lang="en-IN" sz="5400" b="1" dirty="0" smtClean="0"/>
              <a:t>script(slave-5)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0162"/>
            <a:ext cx="15473410" cy="84296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4600" dirty="0" smtClean="0"/>
              <a:t>Launch an EC2 Instances and give name as </a:t>
            </a:r>
            <a:r>
              <a:rPr lang="en-IN" sz="4600" dirty="0" smtClean="0"/>
              <a:t>slave5</a:t>
            </a:r>
            <a:endParaRPr lang="en-IN" sz="4600" dirty="0" smtClean="0"/>
          </a:p>
          <a:p>
            <a:pPr lvl="0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4600" dirty="0" smtClean="0"/>
              <a:t>Now connect </a:t>
            </a:r>
            <a:r>
              <a:rPr lang="en-US" sz="4600" dirty="0" smtClean="0"/>
              <a:t>Slave5 </a:t>
            </a:r>
            <a:r>
              <a:rPr lang="en-US" sz="4600" dirty="0" smtClean="0"/>
              <a:t>to local then install java.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4600" dirty="0" smtClean="0"/>
              <a:t>Now give private keys from master server. 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4600" dirty="0" smtClean="0"/>
              <a:t>create a node for </a:t>
            </a:r>
            <a:r>
              <a:rPr lang="en-IN" sz="4600" dirty="0" smtClean="0"/>
              <a:t>slave5 </a:t>
            </a:r>
            <a:r>
              <a:rPr lang="en-IN" sz="4600" dirty="0" smtClean="0"/>
              <a:t>server in </a:t>
            </a:r>
            <a:r>
              <a:rPr lang="en-IN" sz="4600" dirty="0" err="1" smtClean="0"/>
              <a:t>jenkins</a:t>
            </a:r>
            <a:r>
              <a:rPr lang="en-IN" sz="4600" dirty="0" smtClean="0"/>
              <a:t>.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4600" dirty="0" smtClean="0"/>
              <a:t>create a job and give </a:t>
            </a:r>
            <a:r>
              <a:rPr lang="en-IN" sz="4600" dirty="0" smtClean="0"/>
              <a:t>slave5 </a:t>
            </a:r>
            <a:r>
              <a:rPr lang="en-IN" sz="4600" dirty="0" smtClean="0"/>
              <a:t>label.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4600" dirty="0" smtClean="0"/>
              <a:t>Clone the </a:t>
            </a:r>
            <a:r>
              <a:rPr lang="en-IN" sz="4600" dirty="0" err="1" smtClean="0"/>
              <a:t>wordpress</a:t>
            </a:r>
            <a:r>
              <a:rPr lang="en-IN" sz="4600" dirty="0" smtClean="0"/>
              <a:t> </a:t>
            </a:r>
            <a:r>
              <a:rPr lang="en-IN" sz="4600" dirty="0" smtClean="0"/>
              <a:t>application from </a:t>
            </a:r>
            <a:r>
              <a:rPr lang="en-IN" sz="4600" dirty="0" err="1" smtClean="0"/>
              <a:t>github</a:t>
            </a:r>
            <a:r>
              <a:rPr lang="en-IN" sz="4600" dirty="0" smtClean="0"/>
              <a:t>.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4600" dirty="0" smtClean="0"/>
              <a:t>Now install </a:t>
            </a:r>
            <a:r>
              <a:rPr lang="en-IN" sz="4600" dirty="0" err="1" smtClean="0"/>
              <a:t>docker</a:t>
            </a:r>
            <a:r>
              <a:rPr lang="en-IN" sz="4600" dirty="0" smtClean="0"/>
              <a:t> and </a:t>
            </a:r>
            <a:r>
              <a:rPr lang="en-IN" sz="4600" dirty="0" err="1" smtClean="0"/>
              <a:t>docker</a:t>
            </a:r>
            <a:r>
              <a:rPr lang="en-IN" sz="4600" dirty="0" smtClean="0"/>
              <a:t> compose in </a:t>
            </a:r>
            <a:r>
              <a:rPr lang="en-IN" sz="4600" dirty="0" err="1" smtClean="0"/>
              <a:t>jenkins</a:t>
            </a:r>
            <a:r>
              <a:rPr lang="en-IN" sz="4600" dirty="0" smtClean="0"/>
              <a:t>.</a:t>
            </a:r>
            <a:endParaRPr lang="en-IN" sz="4600" dirty="0" smtClean="0"/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4600" dirty="0" smtClean="0"/>
              <a:t>Run the </a:t>
            </a:r>
            <a:r>
              <a:rPr lang="en-IN" sz="4600" dirty="0" err="1" smtClean="0"/>
              <a:t>wordpress</a:t>
            </a:r>
            <a:r>
              <a:rPr lang="en-IN" sz="4600" dirty="0" smtClean="0"/>
              <a:t> application in </a:t>
            </a:r>
            <a:r>
              <a:rPr lang="en-IN" sz="4600" dirty="0" err="1" smtClean="0"/>
              <a:t>jenkins</a:t>
            </a:r>
            <a:r>
              <a:rPr lang="en-IN" sz="4600" dirty="0" smtClean="0"/>
              <a:t> job.</a:t>
            </a:r>
            <a:endParaRPr lang="en-IN" sz="4600" dirty="0" smtClean="0"/>
          </a:p>
          <a:p>
            <a:pPr lvl="0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4600" dirty="0" smtClean="0"/>
              <a:t>Now copy the </a:t>
            </a:r>
            <a:r>
              <a:rPr lang="en-US" sz="4600" dirty="0" smtClean="0"/>
              <a:t>slave5 </a:t>
            </a:r>
            <a:r>
              <a:rPr lang="en-US" sz="4600" dirty="0" smtClean="0"/>
              <a:t>Public IP and past it on Google browser.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4600" dirty="0" smtClean="0"/>
              <a:t>The </a:t>
            </a:r>
            <a:r>
              <a:rPr lang="en-IN" sz="4600" dirty="0" err="1" smtClean="0"/>
              <a:t>wordpress</a:t>
            </a:r>
            <a:r>
              <a:rPr lang="en-IN" sz="4600" dirty="0" smtClean="0"/>
              <a:t> </a:t>
            </a:r>
            <a:r>
              <a:rPr lang="en-IN" sz="4600" dirty="0" smtClean="0"/>
              <a:t>application was hosted successfully.</a:t>
            </a:r>
            <a:endParaRPr lang="en-US" sz="46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yaswa\AppData\Local\Packages\5319275A.WhatsAppDesktop_cv1g1gvanyjgm\TempState\4F6FFE13A5D75B2D6A3923922B3922E5\WhatsApp Image 2024-11-29 at 10.17.13_63f5719f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01190" y="1000096"/>
            <a:ext cx="671517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yaswa\AppData\Local\Packages\5319275A.WhatsAppDesktop_cv1g1gvanyjgm\TempState\0584CE565C824B7B7F50282D9A19945B\WhatsApp Image 2024-11-29 at 10.17.14_ae16e43c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382" y="5572128"/>
            <a:ext cx="678661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yaswa\AppData\Local\Packages\5319275A.WhatsAppDesktop_cv1g1gvanyjgm\TempState\5A4B25AAED25C2EE1B74DE72DC03C14E\WhatsApp Image 2024-11-29 at 10.17.17_837db91c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876" y="5429252"/>
            <a:ext cx="707236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yaswa\AppData\Local\Packages\5319275A.WhatsAppDesktop_cv1g1gvanyjgm\TempState\8BF1211FD4B7B94528899DE0A43B9FB3\WhatsApp Image 2024-11-29 at 10.17.12_9bec3fab.jp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5820" y="1142972"/>
            <a:ext cx="657229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830600" cy="1143000"/>
          </a:xfrm>
        </p:spPr>
        <p:txBody>
          <a:bodyPr>
            <a:normAutofit/>
          </a:bodyPr>
          <a:lstStyle/>
          <a:p>
            <a:r>
              <a:rPr lang="en-IN" sz="5400" b="1" dirty="0" err="1" smtClean="0"/>
              <a:t>Jostna</a:t>
            </a:r>
            <a:r>
              <a:rPr lang="en-IN" sz="5400" b="1" dirty="0" smtClean="0"/>
              <a:t> deploy the word press with k8’s (slave-1)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6259228" cy="818677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Launch an EC2 Instances and give name as </a:t>
            </a:r>
            <a:r>
              <a:rPr lang="en-IN" dirty="0" smtClean="0"/>
              <a:t>slave1</a:t>
            </a:r>
            <a:endParaRPr lang="en-IN" dirty="0" smtClean="0"/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Now connect </a:t>
            </a:r>
            <a:r>
              <a:rPr lang="en-US" dirty="0" smtClean="0"/>
              <a:t>Slave1 </a:t>
            </a:r>
            <a:r>
              <a:rPr lang="en-US" dirty="0" smtClean="0"/>
              <a:t>to local then install java.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Now give private keys from master server. 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create a node for </a:t>
            </a:r>
            <a:r>
              <a:rPr lang="en-IN" dirty="0" smtClean="0"/>
              <a:t>slave1 </a:t>
            </a:r>
            <a:r>
              <a:rPr lang="en-IN" dirty="0" smtClean="0"/>
              <a:t>server in </a:t>
            </a:r>
            <a:r>
              <a:rPr lang="en-IN" dirty="0" err="1" smtClean="0"/>
              <a:t>jenkins</a:t>
            </a:r>
            <a:r>
              <a:rPr lang="en-IN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create a job and give </a:t>
            </a:r>
            <a:r>
              <a:rPr lang="en-IN" dirty="0" smtClean="0"/>
              <a:t>slave1 </a:t>
            </a:r>
            <a:r>
              <a:rPr lang="en-IN" dirty="0" smtClean="0"/>
              <a:t>label.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Clone the </a:t>
            </a:r>
            <a:r>
              <a:rPr lang="en-IN" dirty="0" err="1" smtClean="0"/>
              <a:t>wordpress</a:t>
            </a:r>
            <a:r>
              <a:rPr lang="en-IN" dirty="0" smtClean="0"/>
              <a:t> application from </a:t>
            </a:r>
            <a:r>
              <a:rPr lang="en-IN" dirty="0" err="1" smtClean="0"/>
              <a:t>github</a:t>
            </a:r>
            <a:r>
              <a:rPr lang="en-IN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Now install </a:t>
            </a:r>
            <a:r>
              <a:rPr lang="en-IN" dirty="0" err="1" smtClean="0"/>
              <a:t>docker</a:t>
            </a:r>
            <a:r>
              <a:rPr lang="en-IN" dirty="0" smtClean="0"/>
              <a:t> and </a:t>
            </a:r>
            <a:r>
              <a:rPr lang="en-IN" dirty="0" err="1" smtClean="0"/>
              <a:t>docker</a:t>
            </a:r>
            <a:r>
              <a:rPr lang="en-IN" dirty="0" smtClean="0"/>
              <a:t> compose in </a:t>
            </a:r>
            <a:r>
              <a:rPr lang="en-IN" dirty="0" err="1" smtClean="0"/>
              <a:t>jenkins</a:t>
            </a:r>
            <a:r>
              <a:rPr lang="en-IN" dirty="0" smtClean="0"/>
              <a:t>.</a:t>
            </a:r>
            <a:endParaRPr lang="en-IN" dirty="0" smtClean="0"/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Run the </a:t>
            </a:r>
            <a:r>
              <a:rPr lang="en-IN" dirty="0" err="1" smtClean="0"/>
              <a:t>wordpress</a:t>
            </a:r>
            <a:r>
              <a:rPr lang="en-IN" dirty="0" smtClean="0"/>
              <a:t> application in </a:t>
            </a:r>
            <a:r>
              <a:rPr lang="en-IN" dirty="0" err="1" smtClean="0"/>
              <a:t>jenkins</a:t>
            </a:r>
            <a:r>
              <a:rPr lang="en-IN" dirty="0" smtClean="0"/>
              <a:t> then push the </a:t>
            </a:r>
            <a:r>
              <a:rPr lang="en-IN" dirty="0" err="1" smtClean="0"/>
              <a:t>docker</a:t>
            </a:r>
            <a:r>
              <a:rPr lang="en-IN" dirty="0" smtClean="0"/>
              <a:t> image into </a:t>
            </a:r>
            <a:r>
              <a:rPr lang="en-IN" dirty="0" err="1" smtClean="0"/>
              <a:t>dockerhub</a:t>
            </a:r>
            <a:r>
              <a:rPr lang="en-IN" dirty="0" smtClean="0"/>
              <a:t> from </a:t>
            </a:r>
            <a:r>
              <a:rPr lang="en-IN" dirty="0" err="1" smtClean="0"/>
              <a:t>jenkins</a:t>
            </a:r>
            <a:r>
              <a:rPr lang="en-IN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Create IAM role and give admin permissions to the slave1.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Create another job then clone the </a:t>
            </a:r>
            <a:r>
              <a:rPr lang="en-IN" dirty="0" err="1" smtClean="0"/>
              <a:t>deployment.yaml</a:t>
            </a:r>
            <a:r>
              <a:rPr lang="en-IN" dirty="0" smtClean="0"/>
              <a:t> and </a:t>
            </a:r>
            <a:r>
              <a:rPr lang="en-IN" dirty="0" err="1" smtClean="0"/>
              <a:t>service.yaml</a:t>
            </a:r>
            <a:r>
              <a:rPr lang="en-IN" dirty="0" smtClean="0"/>
              <a:t> files then install kops and </a:t>
            </a:r>
            <a:r>
              <a:rPr lang="en-IN" dirty="0" err="1" smtClean="0"/>
              <a:t>kubectl</a:t>
            </a:r>
            <a:r>
              <a:rPr lang="en-IN" dirty="0" smtClean="0"/>
              <a:t> in </a:t>
            </a:r>
            <a:r>
              <a:rPr lang="en-IN" dirty="0" err="1" smtClean="0"/>
              <a:t>jenkins</a:t>
            </a:r>
            <a:r>
              <a:rPr lang="en-IN" dirty="0" smtClean="0"/>
              <a:t> </a:t>
            </a:r>
            <a:r>
              <a:rPr lang="en-IN" dirty="0" err="1" smtClean="0"/>
              <a:t>execut</a:t>
            </a:r>
            <a:r>
              <a:rPr lang="en-IN" dirty="0" smtClean="0"/>
              <a:t> shell.</a:t>
            </a:r>
            <a:endParaRPr lang="en-IN" dirty="0" smtClean="0"/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Now copy the </a:t>
            </a:r>
            <a:r>
              <a:rPr lang="en-US" dirty="0" smtClean="0"/>
              <a:t>load balancer DNS link and </a:t>
            </a:r>
            <a:r>
              <a:rPr lang="en-US" dirty="0" smtClean="0"/>
              <a:t>past it on Google browser.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The </a:t>
            </a:r>
            <a:r>
              <a:rPr lang="en-IN" dirty="0" err="1" smtClean="0"/>
              <a:t>wordpress</a:t>
            </a:r>
            <a:r>
              <a:rPr lang="en-IN" dirty="0" smtClean="0"/>
              <a:t> application was hosted successfully.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002" y="928658"/>
            <a:ext cx="5732229" cy="3429024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3670" y="928658"/>
            <a:ext cx="5731510" cy="3500462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56490" y="928658"/>
            <a:ext cx="5731510" cy="350046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002" y="5214938"/>
            <a:ext cx="5731510" cy="322389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43670" y="5143500"/>
            <a:ext cx="5731510" cy="322389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56490" y="5143500"/>
            <a:ext cx="5731510" cy="3223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7" y="337475"/>
            <a:ext cx="4296550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itle 20"/>
          <p:cNvSpPr>
            <a:spLocks noGrp="1"/>
          </p:cNvSpPr>
          <p:nvPr>
            <p:ph type="ctrTitle"/>
          </p:nvPr>
        </p:nvSpPr>
        <p:spPr>
          <a:xfrm>
            <a:off x="685800" y="714344"/>
            <a:ext cx="9815522" cy="1143008"/>
          </a:xfrm>
        </p:spPr>
        <p:txBody>
          <a:bodyPr>
            <a:normAutofit fontScale="90000"/>
          </a:bodyPr>
          <a:lstStyle/>
          <a:p>
            <a:r>
              <a:rPr lang="en-IN" sz="5400" b="1" dirty="0" smtClean="0"/>
              <a:t>Method-1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785754" y="2000228"/>
            <a:ext cx="10572824" cy="6643734"/>
          </a:xfrm>
        </p:spPr>
        <p:txBody>
          <a:bodyPr>
            <a:normAutofit lnSpcReduction="10000"/>
          </a:bodyPr>
          <a:lstStyle/>
          <a:p>
            <a:pPr algn="l">
              <a:buFont typeface="Arial" pitchFamily="34" charset="0"/>
              <a:buChar char="•"/>
            </a:pPr>
            <a:r>
              <a:rPr lang="en-IN" sz="4600" b="1" dirty="0" smtClean="0">
                <a:solidFill>
                  <a:schemeClr val="tx1"/>
                </a:solidFill>
              </a:rPr>
              <a:t>Create one master and five slave nodes</a:t>
            </a:r>
          </a:p>
          <a:p>
            <a:pPr algn="l">
              <a:buFont typeface="Arial" pitchFamily="34" charset="0"/>
              <a:buChar char="•"/>
            </a:pPr>
            <a:r>
              <a:rPr lang="en-IN" sz="4600" dirty="0" smtClean="0">
                <a:solidFill>
                  <a:schemeClr val="tx1"/>
                </a:solidFill>
              </a:rPr>
              <a:t>launch an master server with the Jenkins port 8080</a:t>
            </a:r>
          </a:p>
          <a:p>
            <a:pPr lvl="0" algn="l">
              <a:buFont typeface="Arial" pitchFamily="34" charset="0"/>
              <a:buChar char="•"/>
            </a:pPr>
            <a:r>
              <a:rPr lang="en-US" sz="4600" dirty="0" smtClean="0">
                <a:solidFill>
                  <a:schemeClr val="tx1"/>
                </a:solidFill>
              </a:rPr>
              <a:t>install java and </a:t>
            </a:r>
            <a:r>
              <a:rPr lang="en-US" sz="4600" dirty="0" err="1" smtClean="0">
                <a:solidFill>
                  <a:schemeClr val="tx1"/>
                </a:solidFill>
              </a:rPr>
              <a:t>git</a:t>
            </a:r>
            <a:r>
              <a:rPr lang="en-US" sz="4600" dirty="0" smtClean="0">
                <a:solidFill>
                  <a:schemeClr val="tx1"/>
                </a:solidFill>
              </a:rPr>
              <a:t>.</a:t>
            </a:r>
            <a:endParaRPr lang="en-IN" sz="4600" dirty="0" smtClean="0">
              <a:solidFill>
                <a:schemeClr val="tx1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4600" dirty="0" smtClean="0">
                <a:solidFill>
                  <a:schemeClr val="tx1"/>
                </a:solidFill>
              </a:rPr>
              <a:t>install Jenkins then start and enable the Jenkins.</a:t>
            </a:r>
          </a:p>
          <a:p>
            <a:pPr lvl="0" algn="l">
              <a:buFont typeface="Arial" pitchFamily="34" charset="0"/>
              <a:buChar char="•"/>
            </a:pPr>
            <a:r>
              <a:rPr lang="en-IN" sz="4600" dirty="0" smtClean="0">
                <a:solidFill>
                  <a:schemeClr val="tx1"/>
                </a:solidFill>
              </a:rPr>
              <a:t>Generate keys with the command </a:t>
            </a:r>
            <a:r>
              <a:rPr lang="en-IN" sz="4600" dirty="0" err="1" smtClean="0">
                <a:solidFill>
                  <a:schemeClr val="tx1"/>
                </a:solidFill>
              </a:rPr>
              <a:t>ssh-keygen</a:t>
            </a:r>
            <a:r>
              <a:rPr lang="en-IN" sz="4600" dirty="0" smtClean="0">
                <a:solidFill>
                  <a:schemeClr val="tx1"/>
                </a:solidFill>
              </a:rPr>
              <a:t>.</a:t>
            </a:r>
          </a:p>
          <a:p>
            <a:pPr lvl="0" algn="l">
              <a:buFont typeface="Arial" pitchFamily="34" charset="0"/>
              <a:buChar char="•"/>
            </a:pPr>
            <a:r>
              <a:rPr lang="en-IN" sz="4600" dirty="0" smtClean="0">
                <a:solidFill>
                  <a:schemeClr val="tx1"/>
                </a:solidFill>
              </a:rPr>
              <a:t>Launch </a:t>
            </a:r>
            <a:r>
              <a:rPr lang="en-IN" sz="4600" dirty="0" err="1" smtClean="0">
                <a:solidFill>
                  <a:schemeClr val="tx1"/>
                </a:solidFill>
              </a:rPr>
              <a:t>jenkins</a:t>
            </a:r>
            <a:r>
              <a:rPr lang="en-IN" sz="4600" dirty="0" smtClean="0">
                <a:solidFill>
                  <a:schemeClr val="tx1"/>
                </a:solidFill>
              </a:rPr>
              <a:t>.</a:t>
            </a:r>
            <a:endParaRPr lang="en-US" sz="4600" dirty="0" smtClean="0">
              <a:solidFill>
                <a:schemeClr val="tx1"/>
              </a:solidFill>
            </a:endParaRPr>
          </a:p>
          <a:p>
            <a:endParaRPr lang="en-IN" sz="12900" b="1" dirty="0" smtClean="0"/>
          </a:p>
          <a:p>
            <a:endParaRPr lang="en-IN" sz="12900" b="1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96" y="357154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15834" y="3714740"/>
            <a:ext cx="5731510" cy="322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215834" y="6786574"/>
            <a:ext cx="5731510" cy="322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259360" cy="1143000"/>
          </a:xfrm>
        </p:spPr>
        <p:txBody>
          <a:bodyPr>
            <a:noAutofit/>
          </a:bodyPr>
          <a:lstStyle/>
          <a:p>
            <a:r>
              <a:rPr lang="en-IN" sz="5400" b="1" dirty="0" smtClean="0"/>
              <a:t>yashwanth deploy word press with </a:t>
            </a:r>
            <a:r>
              <a:rPr lang="en-IN" sz="5400" b="1" dirty="0" err="1" smtClean="0"/>
              <a:t>Docker</a:t>
            </a:r>
            <a:r>
              <a:rPr lang="en-IN" sz="5400" b="1" dirty="0" smtClean="0"/>
              <a:t> Compose file (slave-2</a:t>
            </a:r>
            <a:r>
              <a:rPr lang="en-IN" sz="5400" b="1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4476"/>
            <a:ext cx="15973476" cy="857252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5800" dirty="0" smtClean="0"/>
              <a:t>Launch an EC2 Instances and give name as </a:t>
            </a:r>
            <a:r>
              <a:rPr lang="en-IN" sz="5800" dirty="0" smtClean="0"/>
              <a:t>slave2.</a:t>
            </a:r>
            <a:endParaRPr lang="en-IN" sz="5800" dirty="0" smtClean="0"/>
          </a:p>
          <a:p>
            <a:pPr lvl="0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5800" dirty="0" smtClean="0"/>
              <a:t>Now connect </a:t>
            </a:r>
            <a:r>
              <a:rPr lang="en-US" sz="5800" dirty="0" smtClean="0"/>
              <a:t>Slave2 </a:t>
            </a:r>
            <a:r>
              <a:rPr lang="en-US" sz="5800" dirty="0" smtClean="0"/>
              <a:t>to local then install java.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5800" dirty="0" smtClean="0"/>
              <a:t>Now give private keys from master server. 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5800" dirty="0" smtClean="0"/>
              <a:t>create a node for </a:t>
            </a:r>
            <a:r>
              <a:rPr lang="en-IN" sz="5800" dirty="0" smtClean="0"/>
              <a:t>slave2 </a:t>
            </a:r>
            <a:r>
              <a:rPr lang="en-IN" sz="5800" dirty="0" smtClean="0"/>
              <a:t>server in </a:t>
            </a:r>
            <a:r>
              <a:rPr lang="en-IN" sz="5800" dirty="0" err="1" smtClean="0"/>
              <a:t>jenkins</a:t>
            </a:r>
            <a:r>
              <a:rPr lang="en-IN" sz="5800" dirty="0" smtClean="0"/>
              <a:t>.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5800" dirty="0" smtClean="0"/>
              <a:t>create a job and give </a:t>
            </a:r>
            <a:r>
              <a:rPr lang="en-IN" sz="5800" dirty="0" smtClean="0"/>
              <a:t>slave2 </a:t>
            </a:r>
            <a:r>
              <a:rPr lang="en-IN" sz="5800" dirty="0" smtClean="0"/>
              <a:t>label.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5800" dirty="0" smtClean="0"/>
              <a:t>Clone the </a:t>
            </a:r>
            <a:r>
              <a:rPr lang="en-IN" sz="5800" dirty="0" err="1" smtClean="0"/>
              <a:t>wordpress</a:t>
            </a:r>
            <a:r>
              <a:rPr lang="en-IN" sz="5800" dirty="0" smtClean="0"/>
              <a:t> application from </a:t>
            </a:r>
            <a:r>
              <a:rPr lang="en-IN" sz="5800" dirty="0" err="1" smtClean="0"/>
              <a:t>github</a:t>
            </a:r>
            <a:r>
              <a:rPr lang="en-IN" sz="5800" dirty="0" smtClean="0"/>
              <a:t>.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5800" dirty="0" smtClean="0"/>
              <a:t>Now install </a:t>
            </a:r>
            <a:r>
              <a:rPr lang="en-IN" sz="5800" dirty="0" err="1" smtClean="0"/>
              <a:t>docker</a:t>
            </a:r>
            <a:r>
              <a:rPr lang="en-IN" sz="5800" dirty="0" smtClean="0"/>
              <a:t> and </a:t>
            </a:r>
            <a:r>
              <a:rPr lang="en-IN" sz="5800" dirty="0" err="1" smtClean="0"/>
              <a:t>docker</a:t>
            </a:r>
            <a:r>
              <a:rPr lang="en-IN" sz="5800" dirty="0" smtClean="0"/>
              <a:t> compose </a:t>
            </a:r>
            <a:r>
              <a:rPr lang="en-IN" sz="5800" dirty="0" smtClean="0"/>
              <a:t>manually.</a:t>
            </a:r>
            <a:endParaRPr lang="en-IN" sz="5800" dirty="0" smtClean="0"/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5800" dirty="0" smtClean="0"/>
              <a:t>Run the </a:t>
            </a:r>
            <a:r>
              <a:rPr lang="en-IN" sz="5800" dirty="0" err="1" smtClean="0"/>
              <a:t>wordpress</a:t>
            </a:r>
            <a:r>
              <a:rPr lang="en-IN" sz="5800" dirty="0" smtClean="0"/>
              <a:t> application </a:t>
            </a:r>
            <a:r>
              <a:rPr lang="en-IN" sz="5800" dirty="0" smtClean="0"/>
              <a:t>manually.</a:t>
            </a:r>
            <a:endParaRPr lang="en-IN" sz="5800" dirty="0" smtClean="0"/>
          </a:p>
          <a:p>
            <a:pPr lvl="0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5800" dirty="0" smtClean="0"/>
              <a:t>Now copy the </a:t>
            </a:r>
            <a:r>
              <a:rPr lang="en-US" sz="5800" dirty="0" smtClean="0"/>
              <a:t>slave2 </a:t>
            </a:r>
            <a:r>
              <a:rPr lang="en-US" sz="5800" dirty="0" smtClean="0"/>
              <a:t>Public IP and past it on Google browser.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5800" dirty="0" smtClean="0"/>
              <a:t>The </a:t>
            </a:r>
            <a:r>
              <a:rPr lang="en-IN" sz="5800" dirty="0" err="1" smtClean="0"/>
              <a:t>wordpress</a:t>
            </a:r>
            <a:r>
              <a:rPr lang="en-IN" sz="5800" dirty="0" smtClean="0"/>
              <a:t> application was hosted successfully.</a:t>
            </a:r>
            <a:endParaRPr lang="en-US" sz="58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58" y="1071534"/>
            <a:ext cx="7000924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72628" y="1071534"/>
            <a:ext cx="6858048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58" y="6072194"/>
            <a:ext cx="6929486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644066" y="5857880"/>
            <a:ext cx="671517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4759030" cy="1143000"/>
          </a:xfrm>
        </p:spPr>
        <p:txBody>
          <a:bodyPr>
            <a:normAutofit/>
          </a:bodyPr>
          <a:lstStyle/>
          <a:p>
            <a:r>
              <a:rPr lang="en-IN" sz="5400" b="1" dirty="0" err="1" smtClean="0"/>
              <a:t>Vinay</a:t>
            </a:r>
            <a:r>
              <a:rPr lang="en-IN" sz="5400" b="1" dirty="0" smtClean="0"/>
              <a:t> deploy word press with </a:t>
            </a:r>
            <a:r>
              <a:rPr lang="en-IN" sz="5400" b="1" dirty="0" err="1" smtClean="0"/>
              <a:t>Terraform</a:t>
            </a:r>
            <a:r>
              <a:rPr lang="en-IN" sz="5400" b="1" dirty="0" smtClean="0"/>
              <a:t> (slave-3)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5914"/>
            <a:ext cx="17330798" cy="8143932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Launch an EC2 Instances and give name as slave3.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Now connect Slave3 to local then install java.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Now give private keys from master server. 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create a node for slave3 server in </a:t>
            </a:r>
            <a:r>
              <a:rPr lang="en-IN" dirty="0" err="1" smtClean="0"/>
              <a:t>jenkins</a:t>
            </a:r>
            <a:r>
              <a:rPr lang="en-IN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create a job and give slave3 label.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Clone the </a:t>
            </a:r>
            <a:r>
              <a:rPr lang="en-IN" dirty="0" err="1" smtClean="0"/>
              <a:t>terraform</a:t>
            </a:r>
            <a:r>
              <a:rPr lang="en-IN" dirty="0" smtClean="0"/>
              <a:t> script from </a:t>
            </a:r>
            <a:r>
              <a:rPr lang="en-IN" dirty="0" err="1" smtClean="0"/>
              <a:t>github</a:t>
            </a:r>
            <a:r>
              <a:rPr lang="en-IN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Give IAM credentials to </a:t>
            </a:r>
            <a:r>
              <a:rPr lang="en-IN" dirty="0" err="1" smtClean="0"/>
              <a:t>jenkins</a:t>
            </a:r>
            <a:r>
              <a:rPr lang="en-IN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Now install </a:t>
            </a:r>
            <a:r>
              <a:rPr lang="en-IN" dirty="0" err="1" smtClean="0"/>
              <a:t>terraform</a:t>
            </a:r>
            <a:r>
              <a:rPr lang="en-IN" dirty="0" smtClean="0"/>
              <a:t> in </a:t>
            </a:r>
            <a:r>
              <a:rPr lang="en-IN" dirty="0" err="1" smtClean="0"/>
              <a:t>jenkins</a:t>
            </a:r>
            <a:r>
              <a:rPr lang="en-IN" dirty="0" smtClean="0"/>
              <a:t> execute shell.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Run the </a:t>
            </a:r>
            <a:r>
              <a:rPr lang="en-IN" dirty="0" err="1" smtClean="0"/>
              <a:t>terraform</a:t>
            </a:r>
            <a:r>
              <a:rPr lang="en-IN" dirty="0" smtClean="0"/>
              <a:t> script with </a:t>
            </a:r>
            <a:r>
              <a:rPr lang="en-IN" dirty="0" err="1" smtClean="0"/>
              <a:t>terraform</a:t>
            </a:r>
            <a:r>
              <a:rPr lang="en-IN" dirty="0" smtClean="0"/>
              <a:t> commands.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The </a:t>
            </a:r>
            <a:r>
              <a:rPr lang="en-IN" dirty="0" err="1" smtClean="0"/>
              <a:t>terraform</a:t>
            </a:r>
            <a:r>
              <a:rPr lang="en-IN" dirty="0" smtClean="0"/>
              <a:t> resources was created.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Now copy the slave3 Public IP and past it on Google browser.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The </a:t>
            </a:r>
            <a:r>
              <a:rPr lang="en-IN" dirty="0" err="1" smtClean="0"/>
              <a:t>wordpress</a:t>
            </a:r>
            <a:r>
              <a:rPr lang="en-IN" dirty="0" smtClean="0"/>
              <a:t> </a:t>
            </a:r>
            <a:r>
              <a:rPr lang="en-IN" dirty="0" smtClean="0"/>
              <a:t>application was hosted successfully.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yaswa\AppData\Local\Packages\5319275A.WhatsAppDesktop_cv1g1gvanyjgm\TempState\8E98D81F8217304975CCB23337BB5761\WhatsApp Image 2024-11-29 at 08.07.21_d4d9150f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30" y="1071534"/>
            <a:ext cx="6643734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yaswa\AppData\Local\Packages\5319275A.WhatsAppDesktop_cv1g1gvanyjgm\TempState\EDDEA82AD2755B24C4E168C5FC2EBD40\WhatsApp Image 2024-11-29 at 08.07.53_d451e39b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44066" y="928658"/>
            <a:ext cx="6803080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yaswa\AppData\Local\Packages\5319275A.WhatsAppDesktop_cv1g1gvanyjgm\TempState\8D3BBA7425E7C98C50F52CA1B52D3735\WhatsApp Image 2024-11-29 at 08.09.16_e1e7427d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192" y="5500690"/>
            <a:ext cx="6786610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yaswa\AppData\Local\Packages\5319275A.WhatsAppDesktop_cv1g1gvanyjgm\TempState\5B8ADD2A5D98B1A652EA7FD72D942DAC\WhatsApp Image 2024-11-29 at 08.09.03_b3180554.jp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01190" y="5572128"/>
            <a:ext cx="707236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592"/>
            <a:ext cx="16902170" cy="989046"/>
          </a:xfrm>
        </p:spPr>
        <p:txBody>
          <a:bodyPr>
            <a:noAutofit/>
          </a:bodyPr>
          <a:lstStyle/>
          <a:p>
            <a:r>
              <a:rPr lang="en-IN" sz="5400" b="1" dirty="0" err="1" smtClean="0"/>
              <a:t>Ramsai</a:t>
            </a:r>
            <a:r>
              <a:rPr lang="en-IN" sz="5400" b="1" dirty="0" smtClean="0"/>
              <a:t> deploy the word press with poll-</a:t>
            </a:r>
            <a:r>
              <a:rPr lang="en-IN" sz="5400" b="1" dirty="0" err="1" smtClean="0"/>
              <a:t>scm</a:t>
            </a:r>
            <a:r>
              <a:rPr lang="en-IN" sz="5400" b="1" dirty="0" smtClean="0"/>
              <a:t>, build periodically, </a:t>
            </a:r>
            <a:r>
              <a:rPr lang="en-IN" sz="5400" b="1" dirty="0" err="1" smtClean="0"/>
              <a:t>webhooks</a:t>
            </a:r>
            <a:r>
              <a:rPr lang="en-IN" sz="5400" b="1" dirty="0" smtClean="0"/>
              <a:t> (slave-4</a:t>
            </a:r>
            <a:r>
              <a:rPr lang="en-IN" sz="5400" b="1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0228"/>
            <a:ext cx="15116220" cy="7786742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Launch an EC2 Instances and give name as </a:t>
            </a:r>
            <a:r>
              <a:rPr lang="en-IN" dirty="0" smtClean="0"/>
              <a:t>slave4.</a:t>
            </a:r>
            <a:endParaRPr lang="en-IN" dirty="0" smtClean="0"/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Now connect </a:t>
            </a:r>
            <a:r>
              <a:rPr lang="en-US" dirty="0" smtClean="0"/>
              <a:t>Slave4 </a:t>
            </a:r>
            <a:r>
              <a:rPr lang="en-US" dirty="0" smtClean="0"/>
              <a:t>to local then install java.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Now give private keys from master server. 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create a node for </a:t>
            </a:r>
            <a:r>
              <a:rPr lang="en-IN" dirty="0" smtClean="0"/>
              <a:t>slave4 </a:t>
            </a:r>
            <a:r>
              <a:rPr lang="en-IN" dirty="0" smtClean="0"/>
              <a:t>server in </a:t>
            </a:r>
            <a:r>
              <a:rPr lang="en-IN" dirty="0" err="1" smtClean="0"/>
              <a:t>jenkins</a:t>
            </a:r>
            <a:r>
              <a:rPr lang="en-IN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create a job and give </a:t>
            </a:r>
            <a:r>
              <a:rPr lang="en-IN" dirty="0" smtClean="0"/>
              <a:t>slave4 </a:t>
            </a:r>
            <a:r>
              <a:rPr lang="en-IN" dirty="0" smtClean="0"/>
              <a:t>label.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Clone the </a:t>
            </a:r>
            <a:r>
              <a:rPr lang="en-IN" dirty="0" err="1" smtClean="0"/>
              <a:t>terraform</a:t>
            </a:r>
            <a:r>
              <a:rPr lang="en-IN" dirty="0" smtClean="0"/>
              <a:t> script from </a:t>
            </a:r>
            <a:r>
              <a:rPr lang="en-IN" dirty="0" err="1" smtClean="0"/>
              <a:t>github</a:t>
            </a:r>
            <a:r>
              <a:rPr lang="en-IN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Give IAM credentials to </a:t>
            </a:r>
            <a:r>
              <a:rPr lang="en-IN" dirty="0" err="1" smtClean="0"/>
              <a:t>jenkins</a:t>
            </a:r>
            <a:r>
              <a:rPr lang="en-IN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Now install </a:t>
            </a:r>
            <a:r>
              <a:rPr lang="en-IN" dirty="0" err="1" smtClean="0"/>
              <a:t>terraform</a:t>
            </a:r>
            <a:r>
              <a:rPr lang="en-IN" dirty="0" smtClean="0"/>
              <a:t> in </a:t>
            </a:r>
            <a:r>
              <a:rPr lang="en-IN" dirty="0" err="1" smtClean="0"/>
              <a:t>jenkins</a:t>
            </a:r>
            <a:r>
              <a:rPr lang="en-IN" dirty="0" smtClean="0"/>
              <a:t> execute shell.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Run the </a:t>
            </a:r>
            <a:r>
              <a:rPr lang="en-IN" dirty="0" err="1" smtClean="0"/>
              <a:t>terraform</a:t>
            </a:r>
            <a:r>
              <a:rPr lang="en-IN" dirty="0" smtClean="0"/>
              <a:t> script with </a:t>
            </a:r>
            <a:r>
              <a:rPr lang="en-IN" dirty="0" err="1" smtClean="0"/>
              <a:t>terraform</a:t>
            </a:r>
            <a:r>
              <a:rPr lang="en-IN" dirty="0" smtClean="0"/>
              <a:t> commands.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The </a:t>
            </a:r>
            <a:r>
              <a:rPr lang="en-IN" dirty="0" err="1" smtClean="0"/>
              <a:t>terraform</a:t>
            </a:r>
            <a:r>
              <a:rPr lang="en-IN" dirty="0" smtClean="0"/>
              <a:t> resources was created</a:t>
            </a:r>
            <a:r>
              <a:rPr lang="en-IN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Add poll-SCM, build periodically and </a:t>
            </a:r>
            <a:r>
              <a:rPr lang="en-IN" dirty="0" err="1" smtClean="0"/>
              <a:t>webhooks</a:t>
            </a:r>
            <a:r>
              <a:rPr lang="en-IN" dirty="0" smtClean="0"/>
              <a:t> in </a:t>
            </a:r>
            <a:r>
              <a:rPr lang="en-IN" dirty="0" err="1" smtClean="0"/>
              <a:t>jenkins</a:t>
            </a:r>
            <a:r>
              <a:rPr lang="en-IN" dirty="0" smtClean="0"/>
              <a:t>.</a:t>
            </a:r>
            <a:endParaRPr lang="en-IN" dirty="0" smtClean="0"/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Now copy the </a:t>
            </a:r>
            <a:r>
              <a:rPr lang="en-US" dirty="0" smtClean="0"/>
              <a:t>slave4 </a:t>
            </a:r>
            <a:r>
              <a:rPr lang="en-US" dirty="0" smtClean="0"/>
              <a:t>Public IP and past it on Google browser.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The </a:t>
            </a:r>
            <a:r>
              <a:rPr lang="en-IN" dirty="0" err="1" smtClean="0"/>
              <a:t>wordpress</a:t>
            </a:r>
            <a:r>
              <a:rPr lang="en-IN" dirty="0" smtClean="0"/>
              <a:t> application was hosted successfully.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yaswa\AppData\Local\Packages\5319275A.WhatsAppDesktop_cv1g1gvanyjgm\TempState\0AA1883C6411F7873CB83DACB17B0AFC\WhatsApp Image 2024-11-28 at 22.33.22_8abd51f3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192" y="1142972"/>
            <a:ext cx="692948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yaswa\AppData\Local\Packages\5319275A.WhatsAppDesktop_cv1g1gvanyjgm\TempState\58A2FC6ED39FD083F55D4182BF88826D\WhatsApp Image 2024-11-28 at 22.33.50_c7d78e4e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5306" y="1142972"/>
            <a:ext cx="728667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yaswa\AppData\Local\Packages\5319275A.WhatsAppDesktop_cv1g1gvanyjgm\TempState\BD686FD640BE98EFAAE0091FA301E613\WhatsApp Image 2024-11-28 at 22.34.08_e4d47bae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30" y="6143632"/>
            <a:ext cx="671517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yaswa\AppData\Local\Packages\5319275A.WhatsAppDesktop_cv1g1gvanyjgm\TempState\A597E50502F5FF68E3E25B9114205D4A\WhatsApp Image 2024-11-28 at 22.34.25_843738ad.jp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86744" y="5857880"/>
            <a:ext cx="707236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86349" y="2928923"/>
            <a:ext cx="7038266" cy="3015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7338"/>
              </a:lnSpc>
              <a:spcBef>
                <a:spcPct val="0"/>
              </a:spcBef>
            </a:pPr>
            <a:r>
              <a:rPr lang="en-US" sz="9600" b="1" i="1" dirty="0" smtClean="0">
                <a:solidFill>
                  <a:srgbClr val="4B7B54"/>
                </a:solidFill>
                <a:latin typeface="Algerian" pitchFamily="82" charset="0"/>
                <a:ea typeface="Ahkio Heavy"/>
                <a:cs typeface="Ahkio Heavy"/>
                <a:sym typeface="Ahkio Heavy"/>
              </a:rPr>
              <a:t>Thank You</a:t>
            </a:r>
            <a:endParaRPr lang="en-US" sz="9600" b="1" i="1" dirty="0">
              <a:solidFill>
                <a:srgbClr val="4B7B54"/>
              </a:solidFill>
              <a:latin typeface="Algerian" pitchFamily="82" charset="0"/>
              <a:ea typeface="Ahkio Heavy"/>
              <a:cs typeface="Ahkio Heavy"/>
              <a:sym typeface="Ahkio Heav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2143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14382" y="785782"/>
            <a:ext cx="1322576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IN" sz="5400" b="1" dirty="0" smtClean="0"/>
              <a:t>Install </a:t>
            </a:r>
            <a:r>
              <a:rPr lang="en-IN" sz="5400" b="1" dirty="0" err="1" smtClean="0"/>
              <a:t>nginx</a:t>
            </a:r>
            <a:r>
              <a:rPr lang="en-IN" sz="5400" b="1" dirty="0" smtClean="0"/>
              <a:t> (Slave-1)</a:t>
            </a:r>
            <a:endParaRPr lang="en-US" sz="5400" b="1" spc="36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479725" y="-4833750"/>
            <a:ext cx="7616558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41"/>
            <a:ext cx="7616558" cy="7815498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4"/>
          <p:cNvSpPr txBox="1"/>
          <p:nvPr/>
        </p:nvSpPr>
        <p:spPr>
          <a:xfrm>
            <a:off x="642878" y="2214543"/>
            <a:ext cx="16573616" cy="6001641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/>
              <a:t>Launch an EC2 Instances and give name as </a:t>
            </a:r>
            <a:r>
              <a:rPr lang="en-IN" sz="3200" dirty="0" smtClean="0"/>
              <a:t>slave1.</a:t>
            </a:r>
            <a:endParaRPr lang="en-IN" sz="3200" dirty="0" smtClean="0"/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Now connect Slave1 to local then install java.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/>
              <a:t>Now give private keys from master server.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/>
              <a:t>create a node for slave1 server in </a:t>
            </a:r>
            <a:r>
              <a:rPr lang="en-IN" sz="3200" dirty="0" err="1" smtClean="0"/>
              <a:t>jenkins</a:t>
            </a:r>
            <a:r>
              <a:rPr lang="en-IN" sz="32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/>
              <a:t>create a job and give slave1 label.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/>
              <a:t>Now install </a:t>
            </a:r>
            <a:r>
              <a:rPr lang="en-IN" sz="3200" dirty="0" err="1" smtClean="0"/>
              <a:t>nginx</a:t>
            </a:r>
            <a:r>
              <a:rPr lang="en-IN" sz="3200" dirty="0" smtClean="0"/>
              <a:t> and then start and enable.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/>
              <a:t>Now copy the slave1 Public IP and past it on Google browser.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/>
              <a:t>The </a:t>
            </a:r>
            <a:r>
              <a:rPr lang="en-IN" sz="3200" dirty="0" err="1" smtClean="0"/>
              <a:t>nginx</a:t>
            </a:r>
            <a:r>
              <a:rPr lang="en-IN" sz="3200" dirty="0" smtClean="0"/>
              <a:t> web server was hosted successfully.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10" y="785782"/>
            <a:ext cx="6715172" cy="415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86942" y="785782"/>
            <a:ext cx="692948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44066" y="5429252"/>
            <a:ext cx="7000924" cy="400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48" y="5357814"/>
            <a:ext cx="6572296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2143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51025" y="-4729395"/>
            <a:ext cx="7616558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457200" y="274638"/>
            <a:ext cx="12973080" cy="1143000"/>
          </a:xfrm>
        </p:spPr>
        <p:txBody>
          <a:bodyPr>
            <a:normAutofit/>
          </a:bodyPr>
          <a:lstStyle/>
          <a:p>
            <a:r>
              <a:rPr lang="en-IN" sz="5400" b="1" dirty="0" smtClean="0"/>
              <a:t>Install </a:t>
            </a:r>
            <a:r>
              <a:rPr lang="en-IN" sz="5400" b="1" dirty="0" err="1" smtClean="0"/>
              <a:t>httpd</a:t>
            </a:r>
            <a:r>
              <a:rPr lang="en-IN" sz="5400" b="1" dirty="0" smtClean="0"/>
              <a:t> (Slave-2)</a:t>
            </a:r>
            <a:endParaRPr lang="en-US" sz="5400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1000068" y="1600200"/>
            <a:ext cx="14359038" cy="79010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/>
              <a:t>Launch an EC2 Instances and give name as slave2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Now connect Slave2 to local then install java.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/>
              <a:t>Now give private keys from master server.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/>
              <a:t>create a node for slave1 server in </a:t>
            </a:r>
            <a:r>
              <a:rPr lang="en-IN" dirty="0" err="1" smtClean="0"/>
              <a:t>jenkins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/>
              <a:t>create a job and give slave2 label.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/>
              <a:t>Now install </a:t>
            </a:r>
            <a:r>
              <a:rPr lang="en-IN" dirty="0" err="1" smtClean="0"/>
              <a:t>httpd</a:t>
            </a:r>
            <a:r>
              <a:rPr lang="en-IN" dirty="0" smtClean="0"/>
              <a:t> and then start and enable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/>
              <a:t>Now copy the slave2 Public IP and past it on Google browser.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/>
              <a:t>The </a:t>
            </a:r>
            <a:r>
              <a:rPr lang="en-IN" dirty="0" err="1" smtClean="0"/>
              <a:t>httpd</a:t>
            </a:r>
            <a:r>
              <a:rPr lang="en-IN" dirty="0" smtClean="0"/>
              <a:t> web server was hosted successfully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10" y="1142972"/>
            <a:ext cx="707236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44066" y="1142972"/>
            <a:ext cx="714380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010" y="6000756"/>
            <a:ext cx="707236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29752" y="6000756"/>
            <a:ext cx="7286676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5" name="Title 34"/>
          <p:cNvSpPr>
            <a:spLocks noGrp="1"/>
          </p:cNvSpPr>
          <p:nvPr>
            <p:ph type="ctrTitle"/>
          </p:nvPr>
        </p:nvSpPr>
        <p:spPr>
          <a:xfrm>
            <a:off x="685800" y="571468"/>
            <a:ext cx="14744744" cy="1714511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Launch </a:t>
            </a:r>
            <a:r>
              <a:rPr lang="en-IN" sz="5400" b="1" dirty="0" err="1" smtClean="0"/>
              <a:t>SonarQube</a:t>
            </a:r>
            <a:r>
              <a:rPr lang="en-IN" sz="5400" b="1" dirty="0" smtClean="0"/>
              <a:t> (Slave-3)</a:t>
            </a:r>
            <a:br>
              <a:rPr lang="en-IN" sz="5400" b="1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6" name="Subtitle 35"/>
          <p:cNvSpPr>
            <a:spLocks noGrp="1"/>
          </p:cNvSpPr>
          <p:nvPr>
            <p:ph type="subTitle" idx="1"/>
          </p:nvPr>
        </p:nvSpPr>
        <p:spPr>
          <a:xfrm>
            <a:off x="1071506" y="1928790"/>
            <a:ext cx="16002112" cy="7858180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Launch an EC2 Instances and give name as slave3.</a:t>
            </a:r>
          </a:p>
          <a:p>
            <a:pPr lvl="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12800" dirty="0" smtClean="0">
                <a:solidFill>
                  <a:schemeClr val="tx1"/>
                </a:solidFill>
              </a:rPr>
              <a:t>Now connect Slave3 to local then install java.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Now give private keys from master server. 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create a node for slave3 server in </a:t>
            </a:r>
            <a:r>
              <a:rPr lang="en-IN" sz="12800" dirty="0" err="1" smtClean="0">
                <a:solidFill>
                  <a:schemeClr val="tx1"/>
                </a:solidFill>
              </a:rPr>
              <a:t>jenkins</a:t>
            </a:r>
            <a:r>
              <a:rPr lang="en-IN" sz="12800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create a job and give slave3 label.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Now install </a:t>
            </a:r>
            <a:r>
              <a:rPr lang="en-IN" sz="12800" dirty="0" err="1" smtClean="0">
                <a:solidFill>
                  <a:schemeClr val="tx1"/>
                </a:solidFill>
              </a:rPr>
              <a:t>docker</a:t>
            </a:r>
            <a:r>
              <a:rPr lang="en-IN" sz="12800" dirty="0" smtClean="0">
                <a:solidFill>
                  <a:schemeClr val="tx1"/>
                </a:solidFill>
              </a:rPr>
              <a:t> and then start and enable.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Pull the </a:t>
            </a:r>
            <a:r>
              <a:rPr lang="en-IN" sz="12800" dirty="0" err="1" smtClean="0">
                <a:solidFill>
                  <a:schemeClr val="tx1"/>
                </a:solidFill>
              </a:rPr>
              <a:t>sonarqubes</a:t>
            </a:r>
            <a:r>
              <a:rPr lang="en-IN" sz="12800" dirty="0" smtClean="0">
                <a:solidFill>
                  <a:schemeClr val="tx1"/>
                </a:solidFill>
              </a:rPr>
              <a:t> image from </a:t>
            </a:r>
            <a:r>
              <a:rPr lang="en-IN" sz="12800" dirty="0" err="1" smtClean="0">
                <a:solidFill>
                  <a:schemeClr val="tx1"/>
                </a:solidFill>
              </a:rPr>
              <a:t>dockerhub</a:t>
            </a:r>
            <a:r>
              <a:rPr lang="en-IN" sz="12800" dirty="0" smtClean="0">
                <a:solidFill>
                  <a:schemeClr val="tx1"/>
                </a:solidFill>
              </a:rPr>
              <a:t>.</a:t>
            </a:r>
          </a:p>
          <a:p>
            <a:pPr lvl="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12800" dirty="0" smtClean="0">
                <a:solidFill>
                  <a:schemeClr val="tx1"/>
                </a:solidFill>
              </a:rPr>
              <a:t>Now copy the slave3 Public IP along with port 9000 and past it on Google browser.</a:t>
            </a:r>
          </a:p>
          <a:p>
            <a:pPr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12800" dirty="0" smtClean="0">
                <a:solidFill>
                  <a:schemeClr val="tx1"/>
                </a:solidFill>
              </a:rPr>
              <a:t>The </a:t>
            </a:r>
            <a:r>
              <a:rPr lang="en-IN" sz="12800" dirty="0" err="1" smtClean="0">
                <a:solidFill>
                  <a:schemeClr val="tx1"/>
                </a:solidFill>
              </a:rPr>
              <a:t>sonarqube</a:t>
            </a:r>
            <a:r>
              <a:rPr lang="en-IN" sz="12800" dirty="0" smtClean="0">
                <a:solidFill>
                  <a:schemeClr val="tx1"/>
                </a:solidFill>
              </a:rPr>
              <a:t> was hosted successfully.</a:t>
            </a:r>
            <a:endParaRPr lang="en-US" sz="12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382" y="1000096"/>
            <a:ext cx="7358114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72628" y="928658"/>
            <a:ext cx="7446022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20" y="5643566"/>
            <a:ext cx="721523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01190" y="5715004"/>
            <a:ext cx="742955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1710</Words>
  <Application>Microsoft Office PowerPoint</Application>
  <PresentationFormat>Custom</PresentationFormat>
  <Paragraphs>204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Oswald Bold</vt:lpstr>
      <vt:lpstr>Wingdings</vt:lpstr>
      <vt:lpstr>Algerian</vt:lpstr>
      <vt:lpstr>Ahkio Heavy</vt:lpstr>
      <vt:lpstr>Office Theme</vt:lpstr>
      <vt:lpstr>Slide 1</vt:lpstr>
      <vt:lpstr>Introduction</vt:lpstr>
      <vt:lpstr>Method-1 </vt:lpstr>
      <vt:lpstr>Slide 4</vt:lpstr>
      <vt:lpstr>Slide 5</vt:lpstr>
      <vt:lpstr>Install httpd (Slave-2)</vt:lpstr>
      <vt:lpstr>Slide 7</vt:lpstr>
      <vt:lpstr>Launch SonarQube (Slave-3)  </vt:lpstr>
      <vt:lpstr>Slide 9</vt:lpstr>
      <vt:lpstr>Launch tomcat (Slave-4) </vt:lpstr>
      <vt:lpstr>Slide 11</vt:lpstr>
      <vt:lpstr>Deploy Static application in httpd web servers (Slave-5)</vt:lpstr>
      <vt:lpstr>Slide 13</vt:lpstr>
      <vt:lpstr>Method-2</vt:lpstr>
      <vt:lpstr>Deploy python web applications through manually (Slave-1)</vt:lpstr>
      <vt:lpstr>Slide 16</vt:lpstr>
      <vt:lpstr>Deploy python web applications through bash script (Slave-2) </vt:lpstr>
      <vt:lpstr>Slide 18</vt:lpstr>
      <vt:lpstr>Deploy python web applications through terraform (Slave-3) </vt:lpstr>
      <vt:lpstr>Slide 20</vt:lpstr>
      <vt:lpstr>Deploy Java-based application through manually (Slave-4) </vt:lpstr>
      <vt:lpstr>Slide 22</vt:lpstr>
      <vt:lpstr>Deploy Java-based application through bash script (execute shell) (Slave-5).</vt:lpstr>
      <vt:lpstr>Slide 24</vt:lpstr>
      <vt:lpstr>Method-3 (group project)</vt:lpstr>
      <vt:lpstr>Rajesh deploy word press with bash script(slave-5)</vt:lpstr>
      <vt:lpstr>Slide 27</vt:lpstr>
      <vt:lpstr>Jostna deploy the word press with k8’s (slave-1)</vt:lpstr>
      <vt:lpstr>Slide 29</vt:lpstr>
      <vt:lpstr>yashwanth deploy word press with Docker Compose file (slave-2)</vt:lpstr>
      <vt:lpstr>Slide 31</vt:lpstr>
      <vt:lpstr>Vinay deploy word press with Terraform (slave-3)</vt:lpstr>
      <vt:lpstr>Slide 33</vt:lpstr>
      <vt:lpstr>Ramsai deploy the word press with poll-scm, build periodically, webhooks (slave-4)</vt:lpstr>
      <vt:lpstr>Slide 35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yashwanth najana</dc:creator>
  <cp:lastModifiedBy>yashwanth najana</cp:lastModifiedBy>
  <cp:revision>21</cp:revision>
  <dcterms:created xsi:type="dcterms:W3CDTF">2006-08-16T00:00:00Z</dcterms:created>
  <dcterms:modified xsi:type="dcterms:W3CDTF">2024-11-29T09:53:41Z</dcterms:modified>
  <dc:identifier>DAGX1lJJpd4</dc:identifier>
</cp:coreProperties>
</file>